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83" r:id="rId3"/>
    <p:sldId id="258" r:id="rId4"/>
    <p:sldId id="259" r:id="rId5"/>
    <p:sldId id="284" r:id="rId6"/>
    <p:sldId id="271" r:id="rId7"/>
    <p:sldId id="260" r:id="rId8"/>
    <p:sldId id="285" r:id="rId9"/>
    <p:sldId id="272" r:id="rId10"/>
    <p:sldId id="261" r:id="rId11"/>
    <p:sldId id="286" r:id="rId12"/>
    <p:sldId id="262" r:id="rId13"/>
    <p:sldId id="287" r:id="rId14"/>
    <p:sldId id="273" r:id="rId15"/>
    <p:sldId id="274" r:id="rId16"/>
    <p:sldId id="276" r:id="rId17"/>
    <p:sldId id="275" r:id="rId18"/>
    <p:sldId id="264" r:id="rId19"/>
    <p:sldId id="277" r:id="rId20"/>
    <p:sldId id="265" r:id="rId21"/>
    <p:sldId id="278" r:id="rId22"/>
    <p:sldId id="266" r:id="rId23"/>
    <p:sldId id="279" r:id="rId24"/>
    <p:sldId id="267" r:id="rId25"/>
    <p:sldId id="280" r:id="rId26"/>
    <p:sldId id="268" r:id="rId27"/>
    <p:sldId id="281" r:id="rId28"/>
    <p:sldId id="269" r:id="rId29"/>
    <p:sldId id="282" r:id="rId30"/>
    <p:sldId id="289" r:id="rId31"/>
    <p:sldId id="288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CBAC3-057C-4336-B219-F151C3EDBABA}" type="datetimeFigureOut">
              <a:rPr lang="pl-PL" smtClean="0"/>
              <a:t>2013-07-17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7167-4A3A-4F06-AB24-8BAE62280A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01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Poprawić tytuł – znaleźć jakieś fajne hasło reklamowe;)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2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2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4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FAA8-A5B2-4FFE-93AE-7DBEE1A42065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C74E-0A5B-433B-8F9B-A766DEB45AD2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7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0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2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13C2-F791-43E8-A105-228E0CC08B2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2013-07-17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EEFD-3692-4BD3-BC03-F7586A9548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89" y="3077591"/>
            <a:ext cx="2369862" cy="1557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83568" y="7647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6600" b="0" dirty="0" smtClean="0"/>
              <a:t>Podsumowanie etapu implementacji </a:t>
            </a:r>
            <a:r>
              <a:rPr lang="pl-PL" sz="6600" b="0" dirty="0" smtClean="0"/>
              <a:t>aplikacji mobilnej </a:t>
            </a:r>
            <a:r>
              <a:rPr lang="pl-PL" sz="6600" b="0" dirty="0" err="1" smtClean="0"/>
              <a:t>SmartZoo</a:t>
            </a:r>
            <a:r>
              <a:rPr lang="pl-PL" sz="6600" b="0" dirty="0" smtClean="0"/>
              <a:t/>
            </a:r>
            <a:br>
              <a:rPr lang="pl-PL" sz="6600" b="0" dirty="0" smtClean="0"/>
            </a:br>
            <a:endParaRPr lang="pl-PL" sz="2200" b="0" dirty="0" smtClean="0">
              <a:solidFill>
                <a:srgbClr val="A9A5A9"/>
              </a:solidFill>
              <a:effectLst/>
            </a:endParaRPr>
          </a:p>
        </p:txBody>
      </p:sp>
      <p:pic>
        <p:nvPicPr>
          <p:cNvPr id="1026" name="Picture 2" descr="C:\Users\Zima\Documents\PCSS\Dokumentacja\zoo\images\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427114" cy="12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ima\Documents\PCSS\Dokumentacja\zoo\images\Moderino,_Nowe_Zoo_-_Poznań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36" y="3856260"/>
            <a:ext cx="2245586" cy="168409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Zima\Documents\PCSS\Dokumentacja\zoo\images\DSCN13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6034" y="3077592"/>
            <a:ext cx="2075782" cy="15573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ima\Documents\PCSS\Dokumentacja\zoo\images\poznan-the-new-zoo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0125"/>
            <a:ext cx="2269448" cy="170208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2962672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Informacje:</a:t>
            </a:r>
          </a:p>
          <a:p>
            <a:pPr lvl="1"/>
            <a:r>
              <a:rPr lang="pl-PL" dirty="0" smtClean="0"/>
              <a:t>Godziny otwarcia Zoo</a:t>
            </a:r>
          </a:p>
          <a:p>
            <a:pPr lvl="1"/>
            <a:r>
              <a:rPr lang="pl-PL" dirty="0" smtClean="0"/>
              <a:t>Godziny odjazdu Maltanki</a:t>
            </a:r>
          </a:p>
          <a:p>
            <a:r>
              <a:rPr lang="pl-PL" dirty="0" smtClean="0"/>
              <a:t>Informacje: karmienie/ważne informacje</a:t>
            </a:r>
          </a:p>
          <a:p>
            <a:pPr lvl="1"/>
            <a:r>
              <a:rPr lang="pl-PL" dirty="0" smtClean="0"/>
              <a:t>Pory karmienia</a:t>
            </a:r>
          </a:p>
          <a:p>
            <a:pPr lvl="1"/>
            <a:r>
              <a:rPr lang="pl-PL" dirty="0" smtClean="0"/>
              <a:t>Dodatkowe informacje ściśle związane z Zoo</a:t>
            </a:r>
          </a:p>
        </p:txBody>
      </p:sp>
      <p:pic>
        <p:nvPicPr>
          <p:cNvPr id="4" name="Picture 5" descr="C:\Users\ps\Desktop\zoo-prezentacja-screeny\14. Informacje (godziny_kontak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8432602" cy="52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s\Desktop\zoo-prezentacja-screeny\15. Informacje (karmienia wazne_info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56538"/>
            <a:ext cx="8496944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2962672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Informacje: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Godziny otwarcia Zoo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Godziny odjazdu Maltanki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Informacje: karmienie/ważne informacje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Pory karmienia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Dodatkowe informacje ściśle związane z Zoo</a:t>
            </a:r>
          </a:p>
        </p:txBody>
      </p:sp>
      <p:pic>
        <p:nvPicPr>
          <p:cNvPr id="6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2" y="1268760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ima\Documents\PCSS\Dokumentacja\zoo\prezentacja dla dyrektora zoo\obrazki\Screenshots\Screenshot_2013-07-17-13-10-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86" y="1958867"/>
            <a:ext cx="2142122" cy="38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0217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Zima\Documents\PCSS\Dokumentacja\zoo\prezentacja dla dyrektora zoo\obrazki\Screenshots\Screenshot_2013-07-17-13-10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6" y="1987871"/>
            <a:ext cx="2139587" cy="3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</a:t>
            </a:r>
            <a:endParaRPr lang="pl-PL" dirty="0"/>
          </a:p>
        </p:txBody>
      </p:sp>
      <p:pic>
        <p:nvPicPr>
          <p:cNvPr id="1033" name="Picture 9" descr="C:\Users\ps\Desktop\zoo-prezentacja-screeny\16. Lista wydarz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60" y="1146956"/>
            <a:ext cx="8490208" cy="53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Lista wydarzeń</a:t>
            </a:r>
          </a:p>
          <a:p>
            <a:pPr lvl="1"/>
            <a:r>
              <a:rPr lang="pl-PL" dirty="0" smtClean="0"/>
              <a:t>Lista uporządkowanych (według daty) wydarzeń w Zoo (nieregularne wydarzenia typu mycie słonia)</a:t>
            </a:r>
          </a:p>
          <a:p>
            <a:pPr lvl="1"/>
            <a:r>
              <a:rPr lang="pl-PL" dirty="0" smtClean="0"/>
              <a:t>Wyświetlanie miejsc na mapie skojarzonych z danym wydarzeniem</a:t>
            </a:r>
          </a:p>
          <a:p>
            <a:pPr lvl="1"/>
            <a:r>
              <a:rPr lang="pl-PL" dirty="0" smtClean="0"/>
              <a:t>Dodawanie wydarzeń do kalendarza Google – w formie przypomnień</a:t>
            </a:r>
          </a:p>
          <a:p>
            <a:r>
              <a:rPr lang="pl-PL" dirty="0" smtClean="0"/>
              <a:t>News (</a:t>
            </a:r>
            <a:r>
              <a:rPr lang="pl-PL" dirty="0" err="1" smtClean="0"/>
              <a:t>Twitter</a:t>
            </a:r>
            <a:r>
              <a:rPr lang="pl-PL" dirty="0" smtClean="0"/>
              <a:t>)</a:t>
            </a:r>
          </a:p>
          <a:p>
            <a:r>
              <a:rPr lang="pl-PL" dirty="0" smtClean="0"/>
              <a:t>Dostęp do informacji także poprzez wbudowany czytnik kodów QR, zlokalizowanych m.in. przy klatkach zwierząt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9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Lista wydarzeń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Lista uporządkowanych (według daty) wydarzeń w Zoo (nieregularne wydarzenia typu mycie słonia)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Wyświetlanie miejsc na mapie skojarzonych z danym wydarzeniem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Dodawanie wydarzeń do kalendarza Google – w formie przypomnień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News (</a:t>
            </a:r>
            <a:r>
              <a:rPr lang="pl-PL" dirty="0" err="1" smtClean="0">
                <a:solidFill>
                  <a:srgbClr val="92D050"/>
                </a:solidFill>
              </a:rPr>
              <a:t>Twitter</a:t>
            </a:r>
            <a:r>
              <a:rPr lang="pl-PL" dirty="0" smtClean="0">
                <a:solidFill>
                  <a:srgbClr val="92D050"/>
                </a:solidFill>
              </a:rPr>
              <a:t>)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Dostęp do informacji także poprzez wbudowany czytnik kodów QR, zlokalizowanych m.in. przy klatkach zwierząt</a:t>
            </a:r>
            <a:endParaRPr lang="pl-PL" dirty="0">
              <a:solidFill>
                <a:srgbClr val="92D05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972866" y="1261807"/>
            <a:ext cx="2791883" cy="5112568"/>
            <a:chOff x="4982496" y="1302553"/>
            <a:chExt cx="2791883" cy="5112568"/>
          </a:xfrm>
        </p:grpSpPr>
        <p:pic>
          <p:nvPicPr>
            <p:cNvPr id="10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496" y="1302553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Zima\Documents\PCSS\Dokumentacja\zoo\prezentacja dla dyrektora zoo\obrazki\Screenshots\Screenshot_2013-07-17-13-04-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1" y="1853506"/>
              <a:ext cx="2254366" cy="387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1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 - realizacja</a:t>
            </a: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467544" y="1298733"/>
            <a:ext cx="2791883" cy="5112568"/>
            <a:chOff x="1403648" y="1298733"/>
            <a:chExt cx="2791883" cy="5112568"/>
          </a:xfrm>
        </p:grpSpPr>
        <p:pic>
          <p:nvPicPr>
            <p:cNvPr id="8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298733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Zima\Documents\PCSS\Dokumentacja\zoo\prezentacja dla dyrektora zoo\obrazki\Screenshots\Screenshot_2013-07-17-13-03-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232" y="1844824"/>
              <a:ext cx="2201696" cy="384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a 12"/>
          <p:cNvGrpSpPr/>
          <p:nvPr/>
        </p:nvGrpSpPr>
        <p:grpSpPr>
          <a:xfrm>
            <a:off x="3273235" y="1283900"/>
            <a:ext cx="2791883" cy="5112568"/>
            <a:chOff x="4982496" y="1302553"/>
            <a:chExt cx="2791883" cy="5112568"/>
          </a:xfrm>
        </p:grpSpPr>
        <p:pic>
          <p:nvPicPr>
            <p:cNvPr id="11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496" y="1302553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Zima\Documents\PCSS\Dokumentacja\zoo\prezentacja dla dyrektora zoo\obrazki\Screenshots\Screenshot_2013-07-17-13-04-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1" y="1853506"/>
              <a:ext cx="2254366" cy="387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a 13"/>
          <p:cNvGrpSpPr/>
          <p:nvPr/>
        </p:nvGrpSpPr>
        <p:grpSpPr>
          <a:xfrm>
            <a:off x="6022521" y="1276657"/>
            <a:ext cx="2791883" cy="5112568"/>
            <a:chOff x="6022521" y="1267132"/>
            <a:chExt cx="2791883" cy="5112568"/>
          </a:xfrm>
        </p:grpSpPr>
        <p:pic>
          <p:nvPicPr>
            <p:cNvPr id="16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521" y="1267132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Zima\Documents\PCSS\Dokumentacja\zoo\prezentacja dla dyrektora zoo\obrazki\Screenshots\Screenshot_2013-07-17-13-04-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5" y="1853902"/>
              <a:ext cx="2211672" cy="387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Usługa informacyjna - realizacja</a:t>
            </a:r>
            <a:endParaRPr lang="pl-PL" dirty="0"/>
          </a:p>
        </p:txBody>
      </p:sp>
      <p:pic>
        <p:nvPicPr>
          <p:cNvPr id="8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8733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35" y="1283900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21" y="1276657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Zima\Documents\PCSS\Dokumentacja\zoo\prezentacja dla dyrektora zoo\obrazki\Screenshots\Screenshot_2013-07-17-13-10-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8" y="1988840"/>
            <a:ext cx="2142122" cy="38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ima\Documents\PCSS\Dokumentacja\zoo\prezentacja dla dyrektora zoo\obrazki\Screenshots\Screenshot_2013-07-17-13-10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19" y="1975916"/>
            <a:ext cx="2139587" cy="3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ima\Documents\PCSS\Dokumentacja\zoo\prezentacja dla dyrektora zoo\obrazki\Screenshots\Screenshot_2013-07-17-13-10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19" y="1916832"/>
            <a:ext cx="2172821" cy="38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 smtClean="0"/>
              <a:t>Mapa i geolokalizacja</a:t>
            </a:r>
            <a:endParaRPr lang="pl-PL" sz="1400" b="0" dirty="0" smtClean="0">
              <a:solidFill>
                <a:srgbClr val="A9A5A9"/>
              </a:solidFill>
              <a:effectLst/>
            </a:endParaRPr>
          </a:p>
        </p:txBody>
      </p:sp>
      <p:pic>
        <p:nvPicPr>
          <p:cNvPr id="4098" name="Picture 2" descr="C:\Users\Zima\Documents\PCSS\Dokumentacja\zoo\prezentacja dla dyrektora zoo\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481159" cy="4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49309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pl-PL" sz="1600" dirty="0"/>
              <a:t>Wyświetlanie trasy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Według dostępnego czasu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Według atrakcji</a:t>
            </a:r>
          </a:p>
          <a:p>
            <a:pPr marL="285750" indent="-285750"/>
            <a:r>
              <a:rPr lang="pl-PL" sz="1600" dirty="0"/>
              <a:t>Wyświetlanie poszczególnych warstw mapy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Zwierzęta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Restauracje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Kolejka spalinowa i przystanki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Budynki (np. Słoniarnia</a:t>
            </a:r>
            <a:r>
              <a:rPr lang="pl-PL" sz="16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Inne (możliwość definiowania dowolnych warstw)</a:t>
            </a:r>
            <a:endParaRPr lang="pl-PL" sz="1600" dirty="0"/>
          </a:p>
          <a:p>
            <a:pPr marL="285750" indent="-285750"/>
            <a:r>
              <a:rPr lang="pl-PL" sz="1600" dirty="0"/>
              <a:t>Nawigowanie mapą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Przesuwanie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Powiększanie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Pomniejszanie</a:t>
            </a:r>
          </a:p>
          <a:p>
            <a:pPr marL="285750" indent="-285750"/>
            <a:r>
              <a:rPr lang="pl-PL" sz="1600" dirty="0"/>
              <a:t>Podgląd video przez kliknięcie </a:t>
            </a:r>
            <a:r>
              <a:rPr lang="pl-PL" sz="1600" dirty="0" smtClean="0"/>
              <a:t>ikonki z kamerą </a:t>
            </a:r>
            <a:r>
              <a:rPr lang="pl-PL" sz="1600" dirty="0"/>
              <a:t>na mapie</a:t>
            </a:r>
          </a:p>
        </p:txBody>
      </p:sp>
    </p:spTree>
    <p:extLst>
      <p:ext uri="{BB962C8B-B14F-4D97-AF65-F5344CB8AC3E}">
        <p14:creationId xmlns:p14="http://schemas.microsoft.com/office/powerpoint/2010/main" val="39815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/>
              <a:t>Mapa i geolokalizacja</a:t>
            </a:r>
            <a:endParaRPr lang="pl-PL" sz="1400" b="0" dirty="0">
              <a:solidFill>
                <a:srgbClr val="A9A5A9"/>
              </a:solidFill>
              <a:effectLst/>
            </a:endParaRPr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49309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pl-PL" sz="1600" dirty="0">
                <a:solidFill>
                  <a:srgbClr val="92D050"/>
                </a:solidFill>
              </a:rPr>
              <a:t>Wyświetlanie trasy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Według dostępnego czasu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Według atrakcji</a:t>
            </a:r>
          </a:p>
          <a:p>
            <a:pPr marL="285750" indent="-285750"/>
            <a:r>
              <a:rPr lang="pl-PL" sz="1600" dirty="0">
                <a:solidFill>
                  <a:srgbClr val="92D050"/>
                </a:solidFill>
              </a:rPr>
              <a:t>Wyświetlanie poszczególnych warstw mapy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Zwierzęta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Restauracje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Kolejka spalinowa i przystanki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Budynki (np. Słoniarnia</a:t>
            </a:r>
            <a:r>
              <a:rPr lang="pl-PL" sz="1600" dirty="0" smtClean="0">
                <a:solidFill>
                  <a:srgbClr val="92D050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C000"/>
                </a:solidFill>
              </a:rPr>
              <a:t>Inne (możliwość definiowania dowolnych warstw)</a:t>
            </a:r>
            <a:endParaRPr lang="pl-PL" sz="1600" dirty="0">
              <a:solidFill>
                <a:srgbClr val="FFC000"/>
              </a:solidFill>
            </a:endParaRPr>
          </a:p>
          <a:p>
            <a:pPr marL="285750" indent="-285750"/>
            <a:r>
              <a:rPr lang="pl-PL" sz="1600" dirty="0">
                <a:solidFill>
                  <a:srgbClr val="92D050"/>
                </a:solidFill>
              </a:rPr>
              <a:t>Nawigowanie mapą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Przesuwanie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Powiększanie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92D050"/>
                </a:solidFill>
              </a:rPr>
              <a:t>Pomniejszanie</a:t>
            </a:r>
          </a:p>
          <a:p>
            <a:pPr marL="285750" indent="-285750"/>
            <a:r>
              <a:rPr lang="pl-PL" sz="1600" dirty="0">
                <a:solidFill>
                  <a:srgbClr val="92D050"/>
                </a:solidFill>
              </a:rPr>
              <a:t>Podgląd video przez kliknięcie </a:t>
            </a:r>
            <a:r>
              <a:rPr lang="pl-PL" sz="1600" dirty="0" smtClean="0">
                <a:solidFill>
                  <a:srgbClr val="92D050"/>
                </a:solidFill>
              </a:rPr>
              <a:t>ikonki z kamerą </a:t>
            </a:r>
            <a:r>
              <a:rPr lang="pl-PL" sz="1600" dirty="0">
                <a:solidFill>
                  <a:srgbClr val="92D050"/>
                </a:solidFill>
              </a:rPr>
              <a:t>na mapie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5126602" y="1412776"/>
            <a:ext cx="2613750" cy="4824536"/>
            <a:chOff x="5241338" y="1283900"/>
            <a:chExt cx="2791883" cy="5112568"/>
          </a:xfrm>
        </p:grpSpPr>
        <p:pic>
          <p:nvPicPr>
            <p:cNvPr id="6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38" y="1283900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Zima\Documents\PCSS\Dokumentacja\zoo\prezentacja dla dyrektora zoo\obrazki\Screenshots\Screenshot_2013-07-17-13-39-4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3" y="1988840"/>
              <a:ext cx="2160240" cy="372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1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 smtClean="0"/>
              <a:t>Śledzenie kolejki spalinowej</a:t>
            </a:r>
            <a:endParaRPr lang="pl-PL" sz="1400" b="0" dirty="0" smtClean="0">
              <a:solidFill>
                <a:srgbClr val="A9A5A9"/>
              </a:solidFill>
              <a:effectLst/>
            </a:endParaRPr>
          </a:p>
        </p:txBody>
      </p:sp>
      <p:pic>
        <p:nvPicPr>
          <p:cNvPr id="5122" name="Picture 2" descr="C:\Users\Zima\Documents\PCSS\Dokumentacja\zoo\prezentacja dla dyrektora zoo\Kolej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5080"/>
            <a:ext cx="2520280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ima\Documents\PCSS\Dokumentacja\zoo\prezentacja dla dyrektora zoo\Pokaż szczegóły przystank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12776"/>
            <a:ext cx="250610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2746648" cy="4493096"/>
          </a:xfrm>
        </p:spPr>
        <p:txBody>
          <a:bodyPr>
            <a:normAutofit/>
          </a:bodyPr>
          <a:lstStyle/>
          <a:p>
            <a:pPr marL="285750" indent="-285750"/>
            <a:r>
              <a:rPr lang="pl-PL" sz="1600" dirty="0"/>
              <a:t>Kolejka </a:t>
            </a:r>
            <a:r>
              <a:rPr lang="pl-PL" sz="1600" dirty="0" smtClean="0"/>
              <a:t>spalinowa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/>
              <a:t>Podgląd na położenie kolejki na mapie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Podgląd </a:t>
            </a:r>
            <a:r>
              <a:rPr lang="pl-PL" sz="1600" dirty="0"/>
              <a:t>na przybliżony czas dojazdu kolejki na przystanek</a:t>
            </a:r>
          </a:p>
        </p:txBody>
      </p:sp>
    </p:spTree>
    <p:extLst>
      <p:ext uri="{BB962C8B-B14F-4D97-AF65-F5344CB8AC3E}">
        <p14:creationId xmlns:p14="http://schemas.microsoft.com/office/powerpoint/2010/main" val="22111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 smtClean="0"/>
              <a:t>Śledzenie kolejki spalinowej</a:t>
            </a:r>
            <a:endParaRPr lang="pl-PL" sz="1400" b="0" dirty="0" smtClean="0">
              <a:solidFill>
                <a:srgbClr val="A9A5A9"/>
              </a:solidFill>
              <a:effectLst/>
            </a:endParaRPr>
          </a:p>
        </p:txBody>
      </p:sp>
      <p:pic>
        <p:nvPicPr>
          <p:cNvPr id="5122" name="Picture 2" descr="C:\Users\Zima\Documents\PCSS\Dokumentacja\zoo\prezentacja dla dyrektora zoo\Kolej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5080"/>
            <a:ext cx="2520280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ima\Documents\PCSS\Dokumentacja\zoo\prezentacja dla dyrektora zoo\Pokaż szczegóły przystank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12776"/>
            <a:ext cx="250610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2746648" cy="2088232"/>
          </a:xfrm>
        </p:spPr>
        <p:txBody>
          <a:bodyPr>
            <a:normAutofit/>
          </a:bodyPr>
          <a:lstStyle/>
          <a:p>
            <a:pPr marL="285750" indent="-285750"/>
            <a:r>
              <a:rPr lang="pl-PL" sz="1600" dirty="0">
                <a:solidFill>
                  <a:srgbClr val="FF0000"/>
                </a:solidFill>
              </a:rPr>
              <a:t>Kolejka </a:t>
            </a:r>
            <a:r>
              <a:rPr lang="pl-PL" sz="1600" dirty="0" smtClean="0">
                <a:solidFill>
                  <a:srgbClr val="FF0000"/>
                </a:solidFill>
              </a:rPr>
              <a:t>spalinowa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Podgląd na położenie kolejki na mapie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0000"/>
                </a:solidFill>
              </a:rPr>
              <a:t>Podgląd </a:t>
            </a:r>
            <a:r>
              <a:rPr lang="pl-PL" sz="1600" dirty="0">
                <a:solidFill>
                  <a:srgbClr val="FF0000"/>
                </a:solidFill>
              </a:rPr>
              <a:t>na przybliżony czas dojazdu kolejki na przystanek</a:t>
            </a:r>
          </a:p>
        </p:txBody>
      </p:sp>
      <p:sp>
        <p:nvSpPr>
          <p:cNvPr id="2" name="Mnożenie 1"/>
          <p:cNvSpPr/>
          <p:nvPr/>
        </p:nvSpPr>
        <p:spPr>
          <a:xfrm>
            <a:off x="3419871" y="2060848"/>
            <a:ext cx="2448271" cy="39604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Mnożenie 6"/>
          <p:cNvSpPr/>
          <p:nvPr/>
        </p:nvSpPr>
        <p:spPr>
          <a:xfrm>
            <a:off x="5925977" y="2037201"/>
            <a:ext cx="2448271" cy="39604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82313" y="3725416"/>
            <a:ext cx="274664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/>
              <a:t>Brak możliwości uzyskania danych o położeniu kolejki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97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69269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 smtClean="0"/>
              <a:t>Koncepcyjna funkcjonalność</a:t>
            </a:r>
            <a:endParaRPr lang="pl-PL" sz="1600" b="0" dirty="0" smtClean="0">
              <a:solidFill>
                <a:srgbClr val="A9A5A9"/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75248" y="1772814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Informacje o zwierzętach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Usługa </a:t>
            </a:r>
            <a:r>
              <a:rPr lang="pl-PL" dirty="0"/>
              <a:t>informacyjna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Mapa i geolokalizacja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Śledzenie kolejki spalinowej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Podgląd </a:t>
            </a:r>
            <a:r>
              <a:rPr lang="pl-PL" dirty="0"/>
              <a:t>zwierząt na żywo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Trasy po Zoo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Ścieżki edukacyjne wykorzystujące rozszerzoną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24947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Podgląd zwierząt na żywo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Lokalizacja kamer na mapie</a:t>
            </a:r>
          </a:p>
          <a:p>
            <a:pPr lvl="1"/>
            <a:r>
              <a:rPr lang="pl-PL" dirty="0" smtClean="0"/>
              <a:t>Możliwość podglądu wideo jest oznaczona na mapie specjalną ikonką kamery dodaną do ikonki standardowej</a:t>
            </a:r>
          </a:p>
          <a:p>
            <a:pPr lvl="1"/>
            <a:r>
              <a:rPr lang="pl-PL" dirty="0" smtClean="0"/>
              <a:t>Wybór kamery na mapie powoduje rozpoczęcie odtwarzania strumienia wideo</a:t>
            </a:r>
          </a:p>
          <a:p>
            <a:r>
              <a:rPr lang="pl-PL" dirty="0" smtClean="0"/>
              <a:t>Kamery w najbliższym otoczeniu albo związane ze stanowiskiem</a:t>
            </a:r>
            <a:endParaRPr lang="pl-PL" dirty="0"/>
          </a:p>
          <a:p>
            <a:pPr lvl="1"/>
            <a:r>
              <a:rPr lang="pl-PL" dirty="0" smtClean="0"/>
              <a:t>Przeglądając informacje o zwierzętach, trasach, itp. widzę dostępne kamery</a:t>
            </a:r>
          </a:p>
          <a:p>
            <a:pPr lvl="1"/>
            <a:r>
              <a:rPr lang="pl-PL" dirty="0" smtClean="0"/>
              <a:t>Wybór kamery powoduje rozpoczęcie odtwarzania strumienia wideo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Zima\Documents\PCSS\Dokumentacja\zoo\prezentacja dla dyrektora zoo\od Michała Reja\img\tygr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22" y="2121098"/>
            <a:ext cx="6810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ima\Documents\PCSS\Dokumentacja\zoo\prezentacja dla dyrektora zoo\obrazki\Podgląd tygry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77159"/>
            <a:ext cx="3384376" cy="1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ima\Documents\PCSS\Dokumentacja\zoo\prezentacja dla dyrektora zoo\obrazki\katalog zwierzat z tygrys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651321"/>
            <a:ext cx="2053865" cy="39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>
            <a:stCxn id="2050" idx="2"/>
          </p:cNvCxnSpPr>
          <p:nvPr/>
        </p:nvCxnSpPr>
        <p:spPr>
          <a:xfrm>
            <a:off x="5671641" y="2852936"/>
            <a:ext cx="340519" cy="172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6660232" y="3501008"/>
            <a:ext cx="936104" cy="1076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Podgląd zwierząt na żywo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Lokalizacja kamer na mapie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Możliwość podglądu wideo jest oznaczona na mapie specjalną ikonką kamery dodaną do ikonki standardowej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Wybór kamery na mapie powoduje rozpoczęcie odtwarzania strumienia wideo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Kamery w najbliższym otoczeniu albo związane ze stanowiskiem</a:t>
            </a:r>
            <a:endParaRPr lang="pl-PL" dirty="0">
              <a:solidFill>
                <a:srgbClr val="92D050"/>
              </a:solidFill>
            </a:endParaRP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Przeglądając informacje o zwierzętach, trasach, itp. widzę dostępne kamery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Wybór kamery powoduje rozpoczęcie odtwarzania strumienia wideo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1848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44" y="980728"/>
            <a:ext cx="1848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ima\Documents\PCSS\Dokumentacja\zoo\prezentacja dla dyrektora zoo\obrazki\Screenshots\Screenshot_2013-07-17-13-08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94" y="1412776"/>
            <a:ext cx="1462206" cy="24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ima\Documents\PCSS\Dokumentacja\zoo\prezentacja dla dyrektora zoo\obrazki\Screenshots\Screenshot_2013-07-17-13-02-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93" y="1413597"/>
            <a:ext cx="1463717" cy="2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2098" y="3754713"/>
            <a:ext cx="1848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ima\Documents\PCSS\Dokumentacja\zoo\prezentacja dla dyrektora zoo\obrazki\Screenshots\Screenshot_2013-07-17-13-08-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3730"/>
            <a:ext cx="2508331" cy="14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y ze strzałką 17"/>
          <p:cNvCxnSpPr/>
          <p:nvPr/>
        </p:nvCxnSpPr>
        <p:spPr>
          <a:xfrm>
            <a:off x="5812232" y="3027281"/>
            <a:ext cx="340519" cy="172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7025993" y="3573016"/>
            <a:ext cx="1304480" cy="1150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Trasy po Zoo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Wybór trasy zwiedzania</a:t>
            </a:r>
          </a:p>
          <a:p>
            <a:pPr lvl="1"/>
            <a:r>
              <a:rPr lang="pl-PL" dirty="0" smtClean="0"/>
              <a:t>Przegląd predefiniowanych tras dla zwiedzających</a:t>
            </a:r>
          </a:p>
          <a:p>
            <a:pPr lvl="1"/>
            <a:r>
              <a:rPr lang="pl-PL" dirty="0" smtClean="0"/>
              <a:t>Opis poszczególnych tras (długość, przybliżony czas przejścia trasy, krótki opis dla kogo jest dana trasa) + piktogramy (ikony)</a:t>
            </a:r>
          </a:p>
          <a:p>
            <a:pPr lvl="1"/>
            <a:r>
              <a:rPr lang="pl-PL" dirty="0" smtClean="0"/>
              <a:t>Podgląd trasy na mapie</a:t>
            </a:r>
          </a:p>
          <a:p>
            <a:pPr lvl="1"/>
            <a:r>
              <a:rPr lang="pl-PL" dirty="0" smtClean="0"/>
              <a:t>Lista zwierząt spotykanych na trasie</a:t>
            </a:r>
          </a:p>
          <a:p>
            <a:pPr lvl="2"/>
            <a:endParaRPr lang="pl-PL" dirty="0" smtClean="0"/>
          </a:p>
        </p:txBody>
      </p:sp>
      <p:pic>
        <p:nvPicPr>
          <p:cNvPr id="4" name="Picture 2" descr="C:\Users\ps\Desktop\zoo-prezentacja-screeny\4. Tras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6" y="1340768"/>
            <a:ext cx="8252117" cy="51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Trasy po Zoo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Wybór trasy zwiedzania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Przegląd predefiniowanych tras dla zwiedzających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Opis poszczególnych tras (długość, przybliżony czas przejścia trasy, krótki opis dla kogo jest dana trasa) + piktogramy (ikony)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Podgląd trasy na mapie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Lista zwierząt spotykanych na trasie</a:t>
            </a:r>
          </a:p>
          <a:p>
            <a:pPr lvl="2"/>
            <a:endParaRPr lang="pl-PL" dirty="0" smtClean="0"/>
          </a:p>
        </p:txBody>
      </p:sp>
      <p:pic>
        <p:nvPicPr>
          <p:cNvPr id="8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38" y="1283900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ima\Documents\PCSS\Dokumentacja\zoo\prezentacja dla dyrektora zoo\obrazki\Screenshots\Screenshot_2013-07-17-13-53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20821"/>
            <a:ext cx="216024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l-PL" dirty="0"/>
              <a:t>Trasy po </a:t>
            </a:r>
            <a:r>
              <a:rPr lang="pl-PL" dirty="0" smtClean="0"/>
              <a:t>Zoo</a:t>
            </a:r>
            <a:endParaRPr lang="pl-PL" dirty="0"/>
          </a:p>
        </p:txBody>
      </p:sp>
      <p:pic>
        <p:nvPicPr>
          <p:cNvPr id="2051" name="Picture 3" descr="C:\Users\ps\Desktop\zoo-prezentacja-screeny\9. Ro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8291195" cy="51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49309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Routing</a:t>
            </a:r>
          </a:p>
          <a:p>
            <a:pPr lvl="1"/>
            <a:r>
              <a:rPr lang="pl-PL" dirty="0" smtClean="0"/>
              <a:t>Wyznaczanie </a:t>
            </a:r>
            <a:r>
              <a:rPr lang="pl-PL" dirty="0"/>
              <a:t>trasy pomiędzy dwoma punktami</a:t>
            </a:r>
          </a:p>
          <a:p>
            <a:pPr lvl="1"/>
            <a:r>
              <a:rPr lang="pl-PL" dirty="0"/>
              <a:t>Ustawianie punktu na podstawie</a:t>
            </a:r>
          </a:p>
          <a:p>
            <a:pPr lvl="2"/>
            <a:r>
              <a:rPr lang="pl-PL" dirty="0"/>
              <a:t>Odczytu z GPS (aktualna pozycja)</a:t>
            </a:r>
          </a:p>
          <a:p>
            <a:pPr lvl="2"/>
            <a:r>
              <a:rPr lang="pl-PL" dirty="0"/>
              <a:t>Wskazanego punktu na mapie</a:t>
            </a:r>
          </a:p>
          <a:p>
            <a:pPr lvl="2"/>
            <a:r>
              <a:rPr lang="pl-PL" dirty="0"/>
              <a:t>Wyboru z listy dostępnych miejsc (klatki zwierząt, restauracja, toaleta itp.)</a:t>
            </a:r>
          </a:p>
          <a:p>
            <a:pPr lvl="1"/>
            <a:r>
              <a:rPr lang="pl-PL" dirty="0"/>
              <a:t>Podgląd trasy na mapie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6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l-PL" dirty="0"/>
              <a:t>Trasy po </a:t>
            </a:r>
            <a:r>
              <a:rPr lang="pl-PL" dirty="0" smtClean="0"/>
              <a:t>Zoo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402832" cy="449309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Routing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Wyznaczanie </a:t>
            </a:r>
            <a:r>
              <a:rPr lang="pl-PL" dirty="0">
                <a:solidFill>
                  <a:srgbClr val="92D050"/>
                </a:solidFill>
              </a:rPr>
              <a:t>trasy pomiędzy dwoma punktami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Ustawianie punktu na podstawie</a:t>
            </a:r>
          </a:p>
          <a:p>
            <a:pPr lvl="2"/>
            <a:r>
              <a:rPr lang="pl-PL" dirty="0">
                <a:solidFill>
                  <a:srgbClr val="FFC000"/>
                </a:solidFill>
              </a:rPr>
              <a:t>Odczytu z GPS</a:t>
            </a:r>
            <a:r>
              <a:rPr lang="pl-PL" dirty="0">
                <a:solidFill>
                  <a:srgbClr val="92D050"/>
                </a:solidFill>
              </a:rPr>
              <a:t> (aktualna </a:t>
            </a:r>
            <a:r>
              <a:rPr lang="pl-PL" dirty="0" smtClean="0">
                <a:solidFill>
                  <a:srgbClr val="92D050"/>
                </a:solidFill>
              </a:rPr>
              <a:t>pozycja – pobierane z mapy)</a:t>
            </a:r>
            <a:endParaRPr lang="pl-PL" dirty="0">
              <a:solidFill>
                <a:srgbClr val="92D050"/>
              </a:solidFill>
            </a:endParaRPr>
          </a:p>
          <a:p>
            <a:pPr lvl="2"/>
            <a:r>
              <a:rPr lang="pl-PL" dirty="0">
                <a:solidFill>
                  <a:srgbClr val="92D050"/>
                </a:solidFill>
              </a:rPr>
              <a:t>Wskazanego punktu na mapie</a:t>
            </a:r>
          </a:p>
          <a:p>
            <a:pPr lvl="2"/>
            <a:r>
              <a:rPr lang="pl-PL" dirty="0">
                <a:solidFill>
                  <a:srgbClr val="92D050"/>
                </a:solidFill>
              </a:rPr>
              <a:t>Wyboru z listy dostępnych miejsc (klatki zwierząt, restauracja, toaleta itp</a:t>
            </a:r>
            <a:r>
              <a:rPr lang="pl-PL" dirty="0" smtClean="0">
                <a:solidFill>
                  <a:srgbClr val="92D050"/>
                </a:solidFill>
              </a:rPr>
              <a:t>.) – pobierane z mapy</a:t>
            </a:r>
            <a:endParaRPr lang="pl-PL" dirty="0">
              <a:solidFill>
                <a:srgbClr val="92D050"/>
              </a:solidFill>
            </a:endParaRPr>
          </a:p>
          <a:p>
            <a:pPr lvl="1"/>
            <a:r>
              <a:rPr lang="pl-PL" dirty="0">
                <a:solidFill>
                  <a:srgbClr val="92D050"/>
                </a:solidFill>
              </a:rPr>
              <a:t>Podgląd trasy na mapie</a:t>
            </a:r>
          </a:p>
          <a:p>
            <a:endParaRPr lang="pl-PL" dirty="0"/>
          </a:p>
        </p:txBody>
      </p:sp>
      <p:pic>
        <p:nvPicPr>
          <p:cNvPr id="5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38" y="1283900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Zima\Documents\PCSS\Dokumentacja\zoo\prezentacja dla dyrektora zoo\obrazki\Screenshots\Screenshot_2013-07-17-13-09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7644"/>
            <a:ext cx="2189865" cy="37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Ścieżki edukacyjne wykorzystujące AR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pl-PL" dirty="0"/>
              <a:t>Wybór ścieżki edukacyjnej</a:t>
            </a:r>
          </a:p>
          <a:p>
            <a:r>
              <a:rPr lang="pl-PL" dirty="0" smtClean="0"/>
              <a:t>Nawigacja do kolejnych obiektów na ścieżce</a:t>
            </a:r>
          </a:p>
          <a:p>
            <a:pPr lvl="1"/>
            <a:endParaRPr lang="pl-PL" dirty="0" smtClean="0"/>
          </a:p>
        </p:txBody>
      </p:sp>
      <p:pic>
        <p:nvPicPr>
          <p:cNvPr id="2050" name="Picture 2" descr="C:\Users\Zima\Documents\PCSS\Dokumentacja\zoo\prezentacja dla dyrektora zoo\obrazki\sciezki_edukacyj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660016" cy="48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Ścieżki edukacyjne wykorzystujące AR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2D050"/>
                </a:solidFill>
              </a:rPr>
              <a:t>Wybór ścieżki edukacyjnej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Nawigacja do kolejnych obiektów na ścieżce</a:t>
            </a:r>
          </a:p>
          <a:p>
            <a:pPr lvl="1"/>
            <a:endParaRPr lang="pl-PL" dirty="0" smtClean="0"/>
          </a:p>
        </p:txBody>
      </p:sp>
      <p:pic>
        <p:nvPicPr>
          <p:cNvPr id="5" name="Picture 3" descr="C:\Users\Zima\Documents\PCSS\Dokumentacja\zoo\prezentacja dla dyrektora zoo\obrazki\empt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38" y="1283900"/>
            <a:ext cx="2791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ima\Documents\PCSS\Dokumentacja\zoo\prezentacja dla dyrektora zoo\obrazki\Screenshots\Screenshot_2013-07-17-13-53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20821"/>
            <a:ext cx="216024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Ścieżki edukacyjne wykorzystujące AR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3466728" cy="4857403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Informacje w dymku:</a:t>
            </a:r>
          </a:p>
          <a:p>
            <a:pPr lvl="1"/>
            <a:r>
              <a:rPr lang="pl-PL" dirty="0"/>
              <a:t>ikona atrakcji,</a:t>
            </a:r>
          </a:p>
          <a:p>
            <a:pPr lvl="1"/>
            <a:r>
              <a:rPr lang="pl-PL" dirty="0"/>
              <a:t>krótka nazwa</a:t>
            </a:r>
          </a:p>
          <a:p>
            <a:pPr lvl="1"/>
            <a:r>
              <a:rPr lang="pl-PL" dirty="0"/>
              <a:t>odległość od atrakcji</a:t>
            </a:r>
          </a:p>
          <a:p>
            <a:r>
              <a:rPr lang="pl-PL" dirty="0"/>
              <a:t>Informacje po kliknięciu na dymek:</a:t>
            </a:r>
          </a:p>
          <a:p>
            <a:pPr lvl="1"/>
            <a:r>
              <a:rPr lang="pl-PL" dirty="0"/>
              <a:t>szczegółowa informacja o obiekcie</a:t>
            </a:r>
          </a:p>
          <a:p>
            <a:pPr lvl="1"/>
            <a:r>
              <a:rPr lang="pl-PL" dirty="0"/>
              <a:t>zdjęcia</a:t>
            </a:r>
          </a:p>
          <a:p>
            <a:pPr lvl="1"/>
            <a:r>
              <a:rPr lang="pl-PL" dirty="0" smtClean="0"/>
              <a:t>ciekawostki</a:t>
            </a:r>
          </a:p>
          <a:p>
            <a:r>
              <a:rPr lang="pl-PL" dirty="0" smtClean="0"/>
              <a:t>Rozwiązywanie zadań konkursowych umieszczonych na ścieżce</a:t>
            </a:r>
          </a:p>
          <a:p>
            <a:pPr lvl="1"/>
            <a:r>
              <a:rPr lang="pl-PL" dirty="0" smtClean="0"/>
              <a:t>zagadki z tropami zwierząt nałożone na widok ścieżki</a:t>
            </a:r>
          </a:p>
          <a:p>
            <a:r>
              <a:rPr lang="pl-PL" dirty="0" smtClean="0"/>
              <a:t>Quiz na zakończenie ścieżki</a:t>
            </a:r>
          </a:p>
          <a:p>
            <a:pPr lvl="1"/>
            <a:r>
              <a:rPr lang="pl-PL" dirty="0" smtClean="0"/>
              <a:t>Np. co </a:t>
            </a:r>
            <a:r>
              <a:rPr lang="pl-PL" dirty="0"/>
              <a:t>to za zwierzę, </a:t>
            </a:r>
            <a:r>
              <a:rPr lang="pl-PL" dirty="0" smtClean="0"/>
              <a:t>czyj </a:t>
            </a:r>
            <a:r>
              <a:rPr lang="pl-PL" dirty="0"/>
              <a:t>to ślad, </a:t>
            </a:r>
            <a:r>
              <a:rPr lang="pl-PL" dirty="0" smtClean="0"/>
              <a:t>czyje </a:t>
            </a:r>
            <a:r>
              <a:rPr lang="pl-PL" dirty="0"/>
              <a:t>to maleństwo, jakie to drzewo, do jakiego drzewa należy dany </a:t>
            </a:r>
            <a:r>
              <a:rPr lang="pl-PL" dirty="0" smtClean="0"/>
              <a:t>liść</a:t>
            </a:r>
            <a:endParaRPr lang="pl-PL" dirty="0"/>
          </a:p>
        </p:txBody>
      </p:sp>
      <p:pic>
        <p:nvPicPr>
          <p:cNvPr id="4" name="Picture 4" descr="C:\Users\Zima\Documents\PCSS\Dokumentacja\zoo\prezentacja dla dyrektora zoo\obrazki\tr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86" y="3721877"/>
            <a:ext cx="4445993" cy="23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ima\Documents\PCSS\Dokumentacja\zoo\prezentacja dla dyrektora zoo\obrazki\trpy_na_sciez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72" y="1302527"/>
            <a:ext cx="4476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6876256" y="2016766"/>
            <a:ext cx="648072" cy="432792"/>
          </a:xfrm>
          <a:prstGeom prst="wedgeRoundRectCallout">
            <a:avLst>
              <a:gd name="adj1" fmla="val -6691"/>
              <a:gd name="adj2" fmla="val 710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prstClr val="white"/>
                </a:solidFill>
              </a:rPr>
              <a:t>Trop!</a:t>
            </a:r>
          </a:p>
        </p:txBody>
      </p:sp>
    </p:spTree>
    <p:extLst>
      <p:ext uri="{BB962C8B-B14F-4D97-AF65-F5344CB8AC3E}">
        <p14:creationId xmlns:p14="http://schemas.microsoft.com/office/powerpoint/2010/main" val="304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Ścieżki edukacyjne wykorzystujące AR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3466728" cy="4857403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Informacje w dymku:</a:t>
            </a:r>
          </a:p>
          <a:p>
            <a:pPr lvl="1"/>
            <a:r>
              <a:rPr lang="pl-PL" dirty="0"/>
              <a:t>ikona atrakcji,</a:t>
            </a:r>
          </a:p>
          <a:p>
            <a:pPr lvl="1"/>
            <a:r>
              <a:rPr lang="pl-PL" dirty="0"/>
              <a:t>krótka nazwa</a:t>
            </a:r>
          </a:p>
          <a:p>
            <a:pPr lvl="1"/>
            <a:r>
              <a:rPr lang="pl-PL" dirty="0"/>
              <a:t>odległość od atrakcji</a:t>
            </a:r>
          </a:p>
          <a:p>
            <a:r>
              <a:rPr lang="pl-PL" dirty="0"/>
              <a:t>Informacje po kliknięciu na dymek:</a:t>
            </a:r>
          </a:p>
          <a:p>
            <a:pPr lvl="1"/>
            <a:r>
              <a:rPr lang="pl-PL" dirty="0"/>
              <a:t>szczegółowa informacja o obiekcie</a:t>
            </a:r>
          </a:p>
          <a:p>
            <a:pPr lvl="1"/>
            <a:r>
              <a:rPr lang="pl-PL" dirty="0"/>
              <a:t>zdjęcia</a:t>
            </a:r>
          </a:p>
          <a:p>
            <a:pPr lvl="1"/>
            <a:r>
              <a:rPr lang="pl-PL" dirty="0" smtClean="0"/>
              <a:t>ciekawostki</a:t>
            </a:r>
          </a:p>
          <a:p>
            <a:r>
              <a:rPr lang="pl-PL" dirty="0" smtClean="0"/>
              <a:t>Rozwiązywanie zadań konkursowych umieszczonych na ścieżce</a:t>
            </a:r>
          </a:p>
          <a:p>
            <a:pPr lvl="1"/>
            <a:r>
              <a:rPr lang="pl-PL" dirty="0" smtClean="0"/>
              <a:t>zagadki z tropami zwierząt nałożone na widok ścieżki</a:t>
            </a:r>
          </a:p>
          <a:p>
            <a:r>
              <a:rPr lang="pl-PL" dirty="0" smtClean="0"/>
              <a:t>Quiz na zakończenie ścieżki</a:t>
            </a:r>
          </a:p>
          <a:p>
            <a:pPr lvl="1"/>
            <a:r>
              <a:rPr lang="pl-PL" dirty="0" smtClean="0"/>
              <a:t>Np. co </a:t>
            </a:r>
            <a:r>
              <a:rPr lang="pl-PL" dirty="0"/>
              <a:t>to za zwierzę, </a:t>
            </a:r>
            <a:r>
              <a:rPr lang="pl-PL" dirty="0" smtClean="0"/>
              <a:t>czyj </a:t>
            </a:r>
            <a:r>
              <a:rPr lang="pl-PL" dirty="0"/>
              <a:t>to ślad, </a:t>
            </a:r>
            <a:r>
              <a:rPr lang="pl-PL" dirty="0" smtClean="0"/>
              <a:t>czyje </a:t>
            </a:r>
            <a:r>
              <a:rPr lang="pl-PL" dirty="0"/>
              <a:t>to maleństwo, jakie to drzewo, do jakiego drzewa należy dany </a:t>
            </a:r>
            <a:r>
              <a:rPr lang="pl-PL" dirty="0" smtClean="0"/>
              <a:t>liść</a:t>
            </a:r>
            <a:endParaRPr lang="pl-PL" dirty="0"/>
          </a:p>
        </p:txBody>
      </p:sp>
      <p:pic>
        <p:nvPicPr>
          <p:cNvPr id="4" name="Picture 4" descr="C:\Users\Zima\Documents\PCSS\Dokumentacja\zoo\prezentacja dla dyrektora zoo\obrazki\tr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86" y="3721877"/>
            <a:ext cx="4445993" cy="23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ima\Documents\PCSS\Dokumentacja\zoo\prezentacja dla dyrektora zoo\obrazki\trpy_na_sciez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72" y="1302527"/>
            <a:ext cx="4476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6876256" y="2016766"/>
            <a:ext cx="648072" cy="432792"/>
          </a:xfrm>
          <a:prstGeom prst="wedgeRoundRectCallout">
            <a:avLst>
              <a:gd name="adj1" fmla="val -6691"/>
              <a:gd name="adj2" fmla="val 710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prstClr val="white"/>
                </a:solidFill>
              </a:rPr>
              <a:t>Trop!</a:t>
            </a:r>
          </a:p>
        </p:txBody>
      </p:sp>
    </p:spTree>
    <p:extLst>
      <p:ext uri="{BB962C8B-B14F-4D97-AF65-F5344CB8AC3E}">
        <p14:creationId xmlns:p14="http://schemas.microsoft.com/office/powerpoint/2010/main" val="26500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3568" y="69269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0" dirty="0" smtClean="0"/>
              <a:t>Zrealizowana funkcjonalność</a:t>
            </a:r>
            <a:endParaRPr lang="pl-PL" sz="1600" b="0" dirty="0" smtClean="0">
              <a:solidFill>
                <a:srgbClr val="A9A5A9"/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75248" y="1772814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92D050"/>
                </a:solidFill>
              </a:rPr>
              <a:t>Informacje o zwierzętach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92D050"/>
                </a:solidFill>
              </a:rPr>
              <a:t>Usługa </a:t>
            </a:r>
            <a:r>
              <a:rPr lang="pl-PL" dirty="0">
                <a:solidFill>
                  <a:srgbClr val="92D050"/>
                </a:solidFill>
              </a:rPr>
              <a:t>informacyjna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92D050"/>
                </a:solidFill>
              </a:rPr>
              <a:t>Mapa i geolokalizacja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Śledzenie kolejki spalinowej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92D050"/>
                </a:solidFill>
              </a:rPr>
              <a:t>Podgląd </a:t>
            </a:r>
            <a:r>
              <a:rPr lang="pl-PL" dirty="0">
                <a:solidFill>
                  <a:srgbClr val="92D050"/>
                </a:solidFill>
              </a:rPr>
              <a:t>zwierząt na żywo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rgbClr val="92D050"/>
                </a:solidFill>
              </a:rPr>
              <a:t>Trasy po Zoo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rgbClr val="92D050"/>
                </a:solidFill>
              </a:rPr>
              <a:t>Ścieżki edukacyjne wykorzystujące rozszerzoną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3654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Aplikacja autora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764" y="124582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1800" dirty="0"/>
              <a:t>Edytowanie informacji o zoo</a:t>
            </a:r>
          </a:p>
          <a:p>
            <a:pPr>
              <a:lnSpc>
                <a:spcPct val="80000"/>
              </a:lnSpc>
            </a:pPr>
            <a:r>
              <a:rPr lang="pl-PL" sz="1800" dirty="0"/>
              <a:t>Edytowanie gromad, gatunków osobników</a:t>
            </a:r>
          </a:p>
          <a:p>
            <a:pPr>
              <a:lnSpc>
                <a:spcPct val="80000"/>
              </a:lnSpc>
            </a:pPr>
            <a:r>
              <a:rPr lang="pl-PL" sz="1800" dirty="0"/>
              <a:t>Edycja informacji o zwierzętach</a:t>
            </a:r>
          </a:p>
          <a:p>
            <a:pPr>
              <a:lnSpc>
                <a:spcPct val="80000"/>
              </a:lnSpc>
            </a:pPr>
            <a:r>
              <a:rPr lang="pl-PL" sz="1800" dirty="0"/>
              <a:t>Dodawanie </a:t>
            </a:r>
            <a:r>
              <a:rPr lang="pl-PL" sz="1800" dirty="0" smtClean="0"/>
              <a:t>wydarzeń</a:t>
            </a:r>
          </a:p>
          <a:p>
            <a:pPr>
              <a:lnSpc>
                <a:spcPct val="80000"/>
              </a:lnSpc>
            </a:pPr>
            <a:r>
              <a:rPr lang="pl-PL" sz="1800" dirty="0" smtClean="0"/>
              <a:t>Dodawanie ścieżek, quizów i innych elementów </a:t>
            </a:r>
            <a:br>
              <a:rPr lang="pl-PL" sz="1800" dirty="0" smtClean="0"/>
            </a:br>
            <a:r>
              <a:rPr lang="pl-PL" sz="1800" dirty="0" smtClean="0"/>
              <a:t>interaktywnych</a:t>
            </a:r>
          </a:p>
          <a:p>
            <a:pPr>
              <a:lnSpc>
                <a:spcPct val="80000"/>
              </a:lnSpc>
            </a:pPr>
            <a:r>
              <a:rPr lang="pl-PL" sz="1800" dirty="0" smtClean="0"/>
              <a:t>Dodawanie multimediów</a:t>
            </a: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2640"/>
            <a:ext cx="3638779" cy="32516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25" y="3108912"/>
            <a:ext cx="2685700" cy="3279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31" y="3094641"/>
            <a:ext cx="3644839" cy="33096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2" y="3108911"/>
            <a:ext cx="3568674" cy="329540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10" y="1410484"/>
            <a:ext cx="2479093" cy="20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Prace </a:t>
            </a:r>
            <a:r>
              <a:rPr lang="pl-PL" dirty="0" smtClean="0"/>
              <a:t>w toku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Podmiana grafik na docelowe , dodanie części informacji multimedialnych</a:t>
            </a:r>
            <a:endParaRPr lang="pl-PL" dirty="0" smtClean="0"/>
          </a:p>
          <a:p>
            <a:r>
              <a:rPr lang="pl-PL" dirty="0" smtClean="0"/>
              <a:t>Testy funkcjonalności</a:t>
            </a:r>
          </a:p>
          <a:p>
            <a:pPr lvl="1"/>
            <a:r>
              <a:rPr lang="pl-PL" dirty="0" smtClean="0"/>
              <a:t>w warunkach laboratoryjnych</a:t>
            </a:r>
          </a:p>
          <a:p>
            <a:pPr lvl="1"/>
            <a:r>
              <a:rPr lang="pl-PL" dirty="0" smtClean="0"/>
              <a:t>w terenie</a:t>
            </a:r>
          </a:p>
          <a:p>
            <a:pPr lvl="1"/>
            <a:r>
              <a:rPr lang="pl-PL" dirty="0" smtClean="0"/>
              <a:t>na wielu urządzeniach</a:t>
            </a:r>
            <a:endParaRPr lang="pl-PL" dirty="0"/>
          </a:p>
          <a:p>
            <a:r>
              <a:rPr lang="pl-PL" dirty="0" smtClean="0"/>
              <a:t>Testy wydajnościowe</a:t>
            </a:r>
          </a:p>
          <a:p>
            <a:r>
              <a:rPr lang="pl-PL" dirty="0" smtClean="0"/>
              <a:t>Audyt bezpieczeństwa</a:t>
            </a:r>
            <a:endParaRPr lang="pl-PL" dirty="0" smtClean="0"/>
          </a:p>
          <a:p>
            <a:r>
              <a:rPr lang="pl-PL" dirty="0" smtClean="0"/>
              <a:t>Prace </a:t>
            </a:r>
            <a:r>
              <a:rPr lang="pl-PL" dirty="0" smtClean="0"/>
              <a:t>wykończeniowe</a:t>
            </a:r>
          </a:p>
        </p:txBody>
      </p:sp>
    </p:spTree>
    <p:extLst>
      <p:ext uri="{BB962C8B-B14F-4D97-AF65-F5344CB8AC3E}">
        <p14:creationId xmlns:p14="http://schemas.microsoft.com/office/powerpoint/2010/main" val="4166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Informacja o zwierzętach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Katalog zwierząt </a:t>
            </a:r>
          </a:p>
          <a:p>
            <a:pPr lvl="1"/>
            <a:r>
              <a:rPr lang="pl-PL" dirty="0" smtClean="0"/>
              <a:t>Pogrupowany</a:t>
            </a:r>
          </a:p>
          <a:p>
            <a:pPr lvl="2"/>
            <a:r>
              <a:rPr lang="pl-PL" dirty="0" smtClean="0"/>
              <a:t>Tematycznie (gromady)</a:t>
            </a:r>
          </a:p>
          <a:p>
            <a:pPr lvl="2"/>
            <a:r>
              <a:rPr lang="pl-PL" dirty="0" smtClean="0"/>
              <a:t>Ze względu na trasy zwiedzania</a:t>
            </a:r>
          </a:p>
          <a:p>
            <a:pPr lvl="3"/>
            <a:r>
              <a:rPr lang="pl-PL" dirty="0" smtClean="0"/>
              <a:t>Zaznaczenie na mapie wybranej trasy zwiedzania</a:t>
            </a:r>
          </a:p>
          <a:p>
            <a:pPr lvl="1"/>
            <a:r>
              <a:rPr lang="pl-PL" dirty="0" smtClean="0"/>
              <a:t>Wbudowana wyszukiwarka zwierząt</a:t>
            </a:r>
          </a:p>
          <a:p>
            <a:pPr lvl="1"/>
            <a:r>
              <a:rPr lang="pl-PL" dirty="0" smtClean="0"/>
              <a:t>Prezentowanie lokalizacji zwierzęcia (klatki/wybiegu) na mapie Zoo</a:t>
            </a:r>
          </a:p>
          <a:p>
            <a:pPr lvl="1"/>
            <a:r>
              <a:rPr lang="pl-PL" dirty="0" smtClean="0"/>
              <a:t>„Polubienie” zwierzęcia na portalu społecznościowym</a:t>
            </a:r>
          </a:p>
        </p:txBody>
      </p:sp>
      <p:pic>
        <p:nvPicPr>
          <p:cNvPr id="4" name="Picture 5" descr="C:\Users\ps\Desktop\zoo-prezentacja-screeny\8. Katalog zwierzat (sciezk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49058"/>
            <a:ext cx="8424936" cy="52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/>
              <a:t>Informacja o zwierzętach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Katalog zwierząt 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Pogrupowany</a:t>
            </a:r>
          </a:p>
          <a:p>
            <a:pPr lvl="2"/>
            <a:r>
              <a:rPr lang="pl-PL" dirty="0" smtClean="0">
                <a:solidFill>
                  <a:srgbClr val="92D050"/>
                </a:solidFill>
              </a:rPr>
              <a:t>Tematycznie (gromady)</a:t>
            </a:r>
          </a:p>
          <a:p>
            <a:pPr lvl="2"/>
            <a:r>
              <a:rPr lang="pl-PL" dirty="0" smtClean="0">
                <a:solidFill>
                  <a:srgbClr val="92D050"/>
                </a:solidFill>
              </a:rPr>
              <a:t>Ze względu na trasy zwiedzania</a:t>
            </a:r>
          </a:p>
          <a:p>
            <a:pPr lvl="3"/>
            <a:r>
              <a:rPr lang="pl-PL" dirty="0" smtClean="0">
                <a:solidFill>
                  <a:srgbClr val="92D050"/>
                </a:solidFill>
              </a:rPr>
              <a:t>Zaznaczenie na mapie wybranej trasy zwiedzania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Wbudowana wyszukiwarka zwierząt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Prezentowanie lokalizacji zwierzęcia (klatki/wybiegu) na mapie Zoo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Udostępnianie info na </a:t>
            </a:r>
            <a:r>
              <a:rPr lang="pl-PL" dirty="0" smtClean="0">
                <a:solidFill>
                  <a:srgbClr val="92D050"/>
                </a:solidFill>
              </a:rPr>
              <a:t>portalu </a:t>
            </a:r>
            <a:r>
              <a:rPr lang="pl-PL" dirty="0" err="1" smtClean="0">
                <a:solidFill>
                  <a:srgbClr val="92D050"/>
                </a:solidFill>
              </a:rPr>
              <a:t>społecznościowym</a:t>
            </a:r>
            <a:r>
              <a:rPr lang="pl-PL" dirty="0" smtClean="0">
                <a:solidFill>
                  <a:srgbClr val="92D050"/>
                </a:solidFill>
              </a:rPr>
              <a:t> (udostępnianie)</a:t>
            </a:r>
            <a:endParaRPr lang="pl-PL" dirty="0" smtClean="0">
              <a:solidFill>
                <a:srgbClr val="92D050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580112" y="1268760"/>
            <a:ext cx="2791883" cy="5112568"/>
            <a:chOff x="5796136" y="1268760"/>
            <a:chExt cx="2791883" cy="5112568"/>
          </a:xfrm>
        </p:grpSpPr>
        <p:pic>
          <p:nvPicPr>
            <p:cNvPr id="6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268760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Zima\Documents\PCSS\Dokumentacja\zoo\prezentacja dla dyrektora zoo\obrazki\Screenshots\Screenshot_2013-07-17-13-00-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084" y="1916832"/>
              <a:ext cx="2160240" cy="37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79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Katalog zwierząt - realizacja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331640" y="1182785"/>
            <a:ext cx="2791883" cy="5112568"/>
            <a:chOff x="5796136" y="1268760"/>
            <a:chExt cx="2791883" cy="5112568"/>
          </a:xfrm>
        </p:grpSpPr>
        <p:pic>
          <p:nvPicPr>
            <p:cNvPr id="1027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268760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Zima\Documents\PCSS\Dokumentacja\zoo\prezentacja dla dyrektora zoo\obrazki\Screenshots\Screenshot_2013-07-17-13-00-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084" y="1916832"/>
              <a:ext cx="2160240" cy="37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a 7"/>
          <p:cNvGrpSpPr/>
          <p:nvPr/>
        </p:nvGrpSpPr>
        <p:grpSpPr>
          <a:xfrm>
            <a:off x="4807666" y="1182785"/>
            <a:ext cx="2791883" cy="5112568"/>
            <a:chOff x="4211960" y="1311174"/>
            <a:chExt cx="2791883" cy="5112568"/>
          </a:xfrm>
        </p:grpSpPr>
        <p:pic>
          <p:nvPicPr>
            <p:cNvPr id="12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311174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Zima\Documents\PCSS\Dokumentacja\zoo\prezentacja dla dyrektora zoo\obrazki\Screenshots\Screenshot_2013-07-17-13-00-2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424" y="1880889"/>
              <a:ext cx="2165766" cy="376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6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l-PL" sz="4800" dirty="0"/>
              <a:t>Informacje o zwierzętach</a:t>
            </a:r>
            <a:endParaRPr lang="pl-PL" dirty="0"/>
          </a:p>
        </p:txBody>
      </p:sp>
      <p:pic>
        <p:nvPicPr>
          <p:cNvPr id="1028" name="Picture 4" descr="C:\Users\ps\Desktop\zoo-prezentacja-screeny\6. O zwierzęci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8497486" cy="53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Informacje i ciekawostki o zwierzęciu</a:t>
            </a:r>
          </a:p>
          <a:p>
            <a:pPr lvl="1"/>
            <a:r>
              <a:rPr lang="pl-PL" dirty="0"/>
              <a:t>Zdjęcie zwierzęcia</a:t>
            </a:r>
          </a:p>
          <a:p>
            <a:pPr lvl="1"/>
            <a:r>
              <a:rPr lang="pl-PL" dirty="0"/>
              <a:t>Informacje o zwierzęciu (encyklopedyczne)</a:t>
            </a:r>
          </a:p>
          <a:p>
            <a:pPr lvl="1"/>
            <a:r>
              <a:rPr lang="pl-PL" dirty="0"/>
              <a:t>Ciekawostki o zwierzęciu (związane z konkretnym zwierzęciem z Poznańskiego Zoo)</a:t>
            </a:r>
          </a:p>
          <a:p>
            <a:pPr lvl="1"/>
            <a:r>
              <a:rPr lang="pl-PL" dirty="0"/>
              <a:t>Treści multimedialne (wideo, dźwięki, itp.)</a:t>
            </a:r>
          </a:p>
          <a:p>
            <a:pPr lvl="1"/>
            <a:r>
              <a:rPr lang="pl-PL" dirty="0"/>
              <a:t>Udostępnianie wybranych treści na portalu społecznościowym</a:t>
            </a:r>
          </a:p>
          <a:p>
            <a:pPr lvl="1"/>
            <a:r>
              <a:rPr lang="pl-PL" dirty="0"/>
              <a:t>Prezentowanie lokalizacji zwierzęcia (klatki/wybiegu) na mapie Zoo</a:t>
            </a:r>
          </a:p>
        </p:txBody>
      </p:sp>
    </p:spTree>
    <p:extLst>
      <p:ext uri="{BB962C8B-B14F-4D97-AF65-F5344CB8AC3E}">
        <p14:creationId xmlns:p14="http://schemas.microsoft.com/office/powerpoint/2010/main" val="25174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l-PL" sz="4800" dirty="0"/>
              <a:t>Informacje o zwierzętach</a:t>
            </a:r>
            <a:endParaRPr lang="pl-PL" dirty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92D050"/>
                </a:solidFill>
              </a:rPr>
              <a:t>Informacje i ciekawostki o zwierzęciu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Zdjęcie zwierzęcia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Informacje o zwierzęciu (encyklopedyczne)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Ciekawostki o zwierzęciu (związane z konkretnym zwierzęciem z Poznańskiego Zoo)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Treści multimedialne (wideo, dźwięki, itp</a:t>
            </a:r>
            <a:r>
              <a:rPr lang="pl-PL" dirty="0" smtClean="0">
                <a:solidFill>
                  <a:srgbClr val="92D050"/>
                </a:solidFill>
              </a:rPr>
              <a:t>. – </a:t>
            </a:r>
            <a:r>
              <a:rPr lang="pl-PL" dirty="0" smtClean="0">
                <a:solidFill>
                  <a:srgbClr val="FFC000"/>
                </a:solidFill>
              </a:rPr>
              <a:t>oczekujemy na materiały</a:t>
            </a:r>
            <a:r>
              <a:rPr lang="pl-PL" dirty="0" smtClean="0">
                <a:solidFill>
                  <a:srgbClr val="92D050"/>
                </a:solidFill>
              </a:rPr>
              <a:t>)</a:t>
            </a:r>
            <a:endParaRPr lang="pl-PL" dirty="0">
              <a:solidFill>
                <a:srgbClr val="92D050"/>
              </a:solidFill>
            </a:endParaRPr>
          </a:p>
          <a:p>
            <a:pPr lvl="1"/>
            <a:r>
              <a:rPr lang="pl-PL" dirty="0">
                <a:solidFill>
                  <a:srgbClr val="92D050"/>
                </a:solidFill>
              </a:rPr>
              <a:t>Udostępnianie wybranych treści na portalu społecznościowym</a:t>
            </a:r>
          </a:p>
          <a:p>
            <a:pPr lvl="1"/>
            <a:r>
              <a:rPr lang="pl-PL" dirty="0">
                <a:solidFill>
                  <a:srgbClr val="92D050"/>
                </a:solidFill>
              </a:rPr>
              <a:t>Prezentowanie lokalizacji zwierzęcia (klatki/wybiegu) na mapie Zoo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5724128" y="1257845"/>
            <a:ext cx="2791883" cy="5112568"/>
            <a:chOff x="3347864" y="1182785"/>
            <a:chExt cx="2791883" cy="5112568"/>
          </a:xfrm>
        </p:grpSpPr>
        <p:pic>
          <p:nvPicPr>
            <p:cNvPr id="6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182785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Zima\Documents\PCSS\Dokumentacja\zoo\prezentacja dla dyrektora zoo\obrazki\Screenshots\Screenshot_2013-07-17-13-07-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807122"/>
              <a:ext cx="2232248" cy="378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Katalog zwierząt - realizacja</a:t>
            </a:r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1403648" y="1298733"/>
            <a:ext cx="2791883" cy="5112568"/>
            <a:chOff x="3347864" y="1182785"/>
            <a:chExt cx="2791883" cy="5112568"/>
          </a:xfrm>
        </p:grpSpPr>
        <p:pic>
          <p:nvPicPr>
            <p:cNvPr id="12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182785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Zima\Documents\PCSS\Dokumentacja\zoo\prezentacja dla dyrektora zoo\obrazki\Screenshots\Screenshot_2013-07-17-13-07-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807122"/>
              <a:ext cx="2232248" cy="378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a 3"/>
          <p:cNvGrpSpPr/>
          <p:nvPr/>
        </p:nvGrpSpPr>
        <p:grpSpPr>
          <a:xfrm>
            <a:off x="4839410" y="1278285"/>
            <a:ext cx="2791883" cy="5112568"/>
            <a:chOff x="5892957" y="1268760"/>
            <a:chExt cx="2791883" cy="5112568"/>
          </a:xfrm>
        </p:grpSpPr>
        <p:pic>
          <p:nvPicPr>
            <p:cNvPr id="14" name="Picture 3" descr="C:\Users\Zima\Documents\PCSS\Dokumentacja\zoo\prezentacja dla dyrektora zoo\obrazki\empty 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957" y="1268760"/>
              <a:ext cx="2791883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Zima\Documents\PCSS\Dokumentacja\zoo\prezentacja dla dyrektora zoo\obrazki\Screenshots\Screenshot_2013-07-17-13-03-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352" y="1923070"/>
              <a:ext cx="2137999" cy="373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7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1102</Words>
  <Application>Microsoft Office PowerPoint</Application>
  <PresentationFormat>Pokaz na ekranie (4:3)</PresentationFormat>
  <Paragraphs>228</Paragraphs>
  <Slides>31</Slides>
  <Notes>13</Notes>
  <HiddenSlides>4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1_Motyw pakietu Office</vt:lpstr>
      <vt:lpstr>Prezentacja programu PowerPoint</vt:lpstr>
      <vt:lpstr>Prezentacja programu PowerPoint</vt:lpstr>
      <vt:lpstr>Prezentacja programu PowerPoint</vt:lpstr>
      <vt:lpstr>Informacja o zwierzętach</vt:lpstr>
      <vt:lpstr>Informacja o zwierzętach</vt:lpstr>
      <vt:lpstr>Katalog zwierząt - realizacja</vt:lpstr>
      <vt:lpstr>Informacje o zwierzętach</vt:lpstr>
      <vt:lpstr>Informacje o zwierzętach</vt:lpstr>
      <vt:lpstr>Katalog zwierząt - realizacja</vt:lpstr>
      <vt:lpstr>Usługa informacyjna</vt:lpstr>
      <vt:lpstr>Usługa informacyjna</vt:lpstr>
      <vt:lpstr>Usługa informacyjna</vt:lpstr>
      <vt:lpstr>Usługa informacyjna</vt:lpstr>
      <vt:lpstr>Usługa informacyjna - realizacja</vt:lpstr>
      <vt:lpstr>Usługa informacyjna - realizacja</vt:lpstr>
      <vt:lpstr>Prezentacja programu PowerPoint</vt:lpstr>
      <vt:lpstr>Prezentacja programu PowerPoint</vt:lpstr>
      <vt:lpstr>Prezentacja programu PowerPoint</vt:lpstr>
      <vt:lpstr>Prezentacja programu PowerPoint</vt:lpstr>
      <vt:lpstr>Podgląd zwierząt na żywo</vt:lpstr>
      <vt:lpstr>Podgląd zwierząt na żywo</vt:lpstr>
      <vt:lpstr>Trasy po Zoo</vt:lpstr>
      <vt:lpstr>Trasy po Zoo</vt:lpstr>
      <vt:lpstr>Trasy po Zoo</vt:lpstr>
      <vt:lpstr>Trasy po Zoo</vt:lpstr>
      <vt:lpstr>Ścieżki edukacyjne wykorzystujące AR</vt:lpstr>
      <vt:lpstr>Ścieżki edukacyjne wykorzystujące AR</vt:lpstr>
      <vt:lpstr>Ścieżki edukacyjne wykorzystujące AR</vt:lpstr>
      <vt:lpstr>Ścieżki edukacyjne wykorzystujące AR</vt:lpstr>
      <vt:lpstr>Aplikacja autora treści</vt:lpstr>
      <vt:lpstr>Prace w toku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Zima</dc:creator>
  <cp:lastModifiedBy>Marcin Plociennik</cp:lastModifiedBy>
  <cp:revision>23</cp:revision>
  <dcterms:created xsi:type="dcterms:W3CDTF">2013-07-17T10:12:33Z</dcterms:created>
  <dcterms:modified xsi:type="dcterms:W3CDTF">2013-07-17T15:50:53Z</dcterms:modified>
</cp:coreProperties>
</file>